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75" r:id="rId4"/>
    <p:sldId id="374" r:id="rId6"/>
    <p:sldId id="373" r:id="rId7"/>
    <p:sldId id="372" r:id="rId8"/>
    <p:sldId id="371" r:id="rId9"/>
    <p:sldId id="370" r:id="rId10"/>
    <p:sldId id="369" r:id="rId11"/>
    <p:sldId id="368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6630" y="3028950"/>
            <a:ext cx="51587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484630"/>
            <a:ext cx="10080000" cy="532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565" y="5883275"/>
            <a:ext cx="2506980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0" b="15698"/>
          <a:stretch>
            <a:fillRect/>
          </a:stretch>
        </p:blipFill>
        <p:spPr>
          <a:xfrm>
            <a:off x="1127125" y="729615"/>
            <a:ext cx="7487920" cy="84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52645"/>
            <a:ext cx="10800000" cy="200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1810" y="2232660"/>
            <a:ext cx="243332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360" y="3141345"/>
            <a:ext cx="67818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2636335"/>
            <a:ext cx="936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7215" y="4520565"/>
            <a:ext cx="229679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35505" y="5229225"/>
            <a:ext cx="202565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1115" y="6062980"/>
            <a:ext cx="3358515" cy="60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405130"/>
            <a:ext cx="5833745" cy="219646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5591810" y="4509770"/>
            <a:ext cx="253809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5880100" y="5218430"/>
            <a:ext cx="2239010" cy="67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60"/>
          <a:stretch>
            <a:fillRect/>
          </a:stretch>
        </p:blipFill>
        <p:spPr>
          <a:xfrm>
            <a:off x="911860" y="1846765"/>
            <a:ext cx="9360000" cy="4685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806950" y="4797425"/>
            <a:ext cx="618490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09230" y="4807585"/>
            <a:ext cx="589915" cy="45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49670" y="5849620"/>
            <a:ext cx="64389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auto">
          <a:xfrm>
            <a:off x="3993515" y="4807585"/>
            <a:ext cx="510540" cy="44767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>
            <p:custDataLst>
              <p:tags r:id="rId3"/>
            </p:custDataLst>
          </p:nvPr>
        </p:nvSpPr>
        <p:spPr bwMode="auto">
          <a:xfrm>
            <a:off x="7005915" y="4878716"/>
            <a:ext cx="495044" cy="325161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88"/>
          <a:stretch>
            <a:fillRect/>
          </a:stretch>
        </p:blipFill>
        <p:spPr>
          <a:xfrm>
            <a:off x="910590" y="772795"/>
            <a:ext cx="8170545" cy="107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auto">
          <a:xfrm>
            <a:off x="4548571" y="2710158"/>
            <a:ext cx="504761" cy="43916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8095" y="2738799"/>
            <a:ext cx="866666" cy="42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auto">
          <a:xfrm>
            <a:off x="8034285" y="2710158"/>
            <a:ext cx="504760" cy="43916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34285" y="2738799"/>
            <a:ext cx="876190" cy="42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43809" y="3960810"/>
            <a:ext cx="876190" cy="41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86780" y="3149600"/>
            <a:ext cx="1717675" cy="71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904" y="4375400"/>
            <a:ext cx="876190" cy="4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96190" y="1506039"/>
            <a:ext cx="495238" cy="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67619" y="2478754"/>
            <a:ext cx="504761" cy="43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81904" y="4605377"/>
            <a:ext cx="1123809" cy="41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3305787"/>
            <a:ext cx="4152380" cy="4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4285" y="3305787"/>
            <a:ext cx="4609523" cy="4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7142" y="4229776"/>
            <a:ext cx="1019047" cy="342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2857" y="4229776"/>
            <a:ext cx="1247619" cy="342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821816"/>
            <a:ext cx="4171428" cy="41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88025" y="2697480"/>
            <a:ext cx="415099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72380" y="3784864"/>
            <a:ext cx="1019047" cy="333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67619" y="3775329"/>
            <a:ext cx="1247619" cy="343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15" y="908500"/>
            <a:ext cx="10562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3465" y="4394200"/>
            <a:ext cx="5122545" cy="52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81530" y="5245735"/>
            <a:ext cx="607758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62827" y="6239762"/>
            <a:ext cx="1471649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0180" y="3621405"/>
            <a:ext cx="3046730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63165" y="4493895"/>
            <a:ext cx="428815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24020" y="5517515"/>
            <a:ext cx="159829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